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F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C9B012-326A-413B-B4B0-9B07A3D43E52}" type="datetimeFigureOut">
              <a:rPr lang="sv-SE"/>
              <a:pPr/>
              <a:t>2011-09-15</a:t>
            </a:fld>
            <a:endParaRPr lang="sv-S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15F2DF-CE94-43C7-92D5-CD70AD9CEDB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38A088-165D-41D6-83B2-FA5F03640EAE}" type="datetimeFigureOut">
              <a:rPr lang="sv-SE"/>
              <a:pPr>
                <a:defRPr/>
              </a:pPr>
              <a:t>2011-09-15</a:t>
            </a:fld>
            <a:endParaRPr lang="sv-S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80651B-3D39-40E5-8798-B241A59E78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D254-DBDD-4926-8877-0E4F1C7889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A696A-9C76-46C4-804C-352112411D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A107-4973-4E31-9032-42E836E348B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87C9-513A-4BD1-AEA7-7610BB12B8D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C93BA-5A9A-4AB7-B6D0-1E898B72139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F036-1904-4515-867F-93DB9E4C50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F5A2-C9F3-4E53-9C3E-2EE1CED2DC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2B2C-3212-453D-B7A1-DBF1389D06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3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5370-785E-4BCF-9122-AE2F6F961A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8E1E-DDAA-4B2A-865F-312A48F44E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EFC9C-F80A-4860-8FD0-9BF2169A9B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EFFD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Mars 2009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5B25BD-4DDF-4D56-BBB9-1061A5F4E7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14337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Utvärdering av åtgärder inom ramen för SKK:s genetiska hälsoprogram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PRA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dirty="0" smtClean="0"/>
              <a:t>Metod: Ögonlysning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23553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Utvärdering PRA-program</a:t>
            </a:r>
          </a:p>
        </p:txBody>
      </p:sp>
      <p:sp>
        <p:nvSpPr>
          <p:cNvPr id="2355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Kan man tänka sig andra sätt att hålla sjukdomsförekomsten under kontroll?</a:t>
            </a:r>
          </a:p>
          <a:p>
            <a:pPr lvl="1" eaLnBrk="1" hangingPunct="1"/>
            <a:r>
              <a:rPr lang="sv-SE" smtClean="0"/>
              <a:t>Gentester</a:t>
            </a:r>
          </a:p>
          <a:p>
            <a:pPr lvl="1" eaLnBrk="1" hangingPunct="1"/>
            <a:r>
              <a:rPr lang="sv-SE" smtClean="0"/>
              <a:t>Ändra avelsmönster (minskad inavel i rasen genom att inte producera kullar med hög inavelsgrad och undvika överanvändning av avelsdjur)</a:t>
            </a:r>
          </a:p>
          <a:p>
            <a:pPr lvl="1" eaLnBrk="1" hangingPunct="1"/>
            <a:r>
              <a:rPr lang="sv-SE" smtClean="0"/>
              <a:t>Frivillig ögonlysning</a:t>
            </a:r>
          </a:p>
          <a:p>
            <a:pPr lvl="1" eaLnBrk="1" hangingPunct="1"/>
            <a:r>
              <a:rPr lang="sv-SE" smtClean="0"/>
              <a:t>Sjuka hundar ”upptäcks” ändå och registreras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24577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Utvärdering PRA-program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sv-SE" sz="3000" smtClean="0"/>
              <a:t>Utifrån gjorda sammanställningar försök dra slutsatser om:</a:t>
            </a:r>
          </a:p>
          <a:p>
            <a:pPr lvl="1" eaLnBrk="1" hangingPunct="1">
              <a:lnSpc>
                <a:spcPct val="80000"/>
              </a:lnSpc>
            </a:pPr>
            <a:r>
              <a:rPr lang="sv-SE" sz="2600" smtClean="0"/>
              <a:t>det är befogat med nuvarande utformning av programmet.</a:t>
            </a:r>
          </a:p>
          <a:p>
            <a:pPr lvl="1" eaLnBrk="1" hangingPunct="1">
              <a:lnSpc>
                <a:spcPct val="80000"/>
              </a:lnSpc>
            </a:pPr>
            <a:r>
              <a:rPr lang="sv-SE" sz="2600" smtClean="0"/>
              <a:t>ändringar skulle förbättra programmet. Hur skulle de se ut och vilken effekt kan man förvänta sig?</a:t>
            </a:r>
          </a:p>
          <a:p>
            <a:pPr lvl="1" eaLnBrk="1" hangingPunct="1">
              <a:lnSpc>
                <a:spcPct val="80000"/>
              </a:lnSpc>
            </a:pPr>
            <a:r>
              <a:rPr lang="sv-SE" sz="2600" smtClean="0"/>
              <a:t>uppfödarnas reaktion på förslaget?</a:t>
            </a:r>
          </a:p>
          <a:p>
            <a:pPr lvl="1" eaLnBrk="1" hangingPunct="1">
              <a:lnSpc>
                <a:spcPct val="80000"/>
              </a:lnSpc>
            </a:pPr>
            <a:r>
              <a:rPr lang="sv-SE" sz="2600" smtClean="0"/>
              <a:t>för –och nackdelar med ev. ändringar?</a:t>
            </a:r>
          </a:p>
          <a:p>
            <a:pPr lvl="1" eaLnBrk="1" hangingPunct="1">
              <a:lnSpc>
                <a:spcPct val="80000"/>
              </a:lnSpc>
            </a:pPr>
            <a:r>
              <a:rPr lang="sv-SE" sz="2600" smtClean="0"/>
              <a:t>programmet är bra för att hålla kontroll på andra ögonsjukdomar?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v-SE" sz="3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25601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Efter avslutad utvärdering</a:t>
            </a:r>
          </a:p>
        </p:txBody>
      </p:sp>
      <p:sp>
        <p:nvSpPr>
          <p:cNvPr id="2560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2800" smtClean="0"/>
              <a:t>Information till uppfödarna och klubbens medlemmar</a:t>
            </a:r>
          </a:p>
          <a:p>
            <a:pPr eaLnBrk="1" hangingPunct="1"/>
            <a:r>
              <a:rPr lang="sv-SE" sz="2800" smtClean="0"/>
              <a:t>Om man beslutar om ändring i hälsoprogram bör detta förankras på årsmöte el. dyl.</a:t>
            </a:r>
          </a:p>
          <a:p>
            <a:pPr eaLnBrk="1" hangingPunct="1"/>
            <a:r>
              <a:rPr lang="sv-SE" sz="2800" smtClean="0"/>
              <a:t>Skicka kopia på utvärdering till SKK:s avelskansli</a:t>
            </a:r>
          </a:p>
          <a:p>
            <a:pPr eaLnBrk="1" hangingPunct="1"/>
            <a:r>
              <a:rPr lang="sv-SE" sz="2800" smtClean="0"/>
              <a:t>Begär ändring eller avslut av hälsoprogram hos SKK:s avelskommitté</a:t>
            </a:r>
          </a:p>
          <a:p>
            <a:pPr eaLnBrk="1" hangingPunct="1"/>
            <a:r>
              <a:rPr lang="sv-SE" sz="2800" smtClean="0"/>
              <a:t>Revidera 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15361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Underlag för utvärdering</a:t>
            </a:r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/>
            <a:r>
              <a:rPr lang="sv-SE" sz="2400" smtClean="0"/>
              <a:t>SKK registrerade data: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sv-SE" sz="2000" smtClean="0"/>
              <a:t>Hunddata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sv-SE" sz="2000" smtClean="0"/>
              <a:t>Avelsdata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sv-SE" sz="2000" smtClean="0"/>
              <a:t>Rasdata (med program t.ex. Lathunden)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v-SE" sz="2400" smtClean="0"/>
              <a:t>Försäkringsdata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sv-SE" sz="2000" smtClean="0"/>
              <a:t>Agrias Breed Profile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sv-SE" sz="2000" smtClean="0"/>
              <a:t>Rådata från försäkringsbolag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v-SE" sz="2400" smtClean="0"/>
              <a:t>Uppgifter registrerade hos rasklubben, t ex enkäter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v-SE" sz="2400" smtClean="0"/>
              <a:t>Uppgifter från veterinärkliniker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v-SE" sz="2400" smtClean="0"/>
              <a:t>Veterinärartiklar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v-SE" sz="2400" smtClean="0"/>
              <a:t>Erfarenheter från andra länder eller raser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v-SE" sz="2400" smtClean="0"/>
              <a:t>Ange källor i rapporten</a:t>
            </a:r>
          </a:p>
          <a:p>
            <a:pPr eaLnBrk="1" hangingPunct="1">
              <a:buFont typeface="Wingdings" pitchFamily="2" charset="2"/>
              <a:buNone/>
            </a:pPr>
            <a:endParaRPr lang="sv-S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16385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Bakgrund och utformning</a:t>
            </a:r>
          </a:p>
        </p:txBody>
      </p:sp>
      <p:sp>
        <p:nvSpPr>
          <p:cNvPr id="16387" name="Platshållare för innehåll 2"/>
          <p:cNvSpPr>
            <a:spLocks noGrp="1"/>
          </p:cNvSpPr>
          <p:nvPr>
            <p:ph idx="1"/>
          </p:nvPr>
        </p:nvSpPr>
        <p:spPr>
          <a:xfrm>
            <a:off x="468313" y="1600200"/>
            <a:ext cx="8424862" cy="4525963"/>
          </a:xfrm>
        </p:spPr>
        <p:txBody>
          <a:bodyPr/>
          <a:lstStyle/>
          <a:p>
            <a:pPr eaLnBrk="1" hangingPunct="1"/>
            <a:r>
              <a:rPr lang="sv-SE" smtClean="0"/>
              <a:t>Redogörelse för programmets tillkomst</a:t>
            </a:r>
          </a:p>
          <a:p>
            <a:pPr lvl="1" eaLnBrk="1" hangingPunct="1"/>
            <a:r>
              <a:rPr lang="sv-SE" smtClean="0"/>
              <a:t>Tidpunkt, orsak, förankring, var man enig? etc.</a:t>
            </a:r>
          </a:p>
          <a:p>
            <a:pPr eaLnBrk="1" hangingPunct="1"/>
            <a:r>
              <a:rPr lang="sv-SE" smtClean="0"/>
              <a:t>Redogörelse för programmets utformning</a:t>
            </a:r>
          </a:p>
          <a:p>
            <a:pPr lvl="1" eaLnBrk="1" hangingPunct="1"/>
            <a:r>
              <a:rPr lang="sv-SE" smtClean="0"/>
              <a:t>Aktuellt regelverk och när infördes det</a:t>
            </a:r>
          </a:p>
          <a:p>
            <a:pPr lvl="1" eaLnBrk="1" hangingPunct="1"/>
            <a:r>
              <a:rPr lang="sv-SE" smtClean="0"/>
              <a:t>Ev. förändringar i regelverket och när</a:t>
            </a:r>
          </a:p>
          <a:p>
            <a:pPr eaLnBrk="1" hangingPunct="1"/>
            <a:r>
              <a:rPr lang="sv-SE" smtClean="0"/>
              <a:t>Klubbens egna rekommendationer</a:t>
            </a:r>
          </a:p>
          <a:p>
            <a:pPr lvl="1" eaLnBrk="1" hangingPunct="1"/>
            <a:r>
              <a:rPr lang="sv-SE" smtClean="0"/>
              <a:t>Ras, valphänvisning, hanhundslistor, uppfödarregler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17409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Redovisning av undersökningarna</a:t>
            </a:r>
          </a:p>
        </p:txBody>
      </p:sp>
      <p:sp>
        <p:nvSpPr>
          <p:cNvPr id="1741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2400" smtClean="0"/>
              <a:t>Redovisa ögonlysningsresultat för rasen från SKK/Avelsdata</a:t>
            </a:r>
          </a:p>
          <a:p>
            <a:pPr eaLnBrk="1" hangingPunct="1"/>
            <a:r>
              <a:rPr lang="sv-SE" sz="2400" smtClean="0"/>
              <a:t>Titta på hur stor procent av varje årskull som undersöks</a:t>
            </a:r>
          </a:p>
          <a:p>
            <a:pPr eaLnBrk="1" hangingPunct="1"/>
            <a:r>
              <a:rPr lang="sv-SE" sz="2400" smtClean="0"/>
              <a:t>Hur många undersökningar görs/hund?</a:t>
            </a:r>
          </a:p>
          <a:p>
            <a:pPr eaLnBrk="1" hangingPunct="1"/>
            <a:r>
              <a:rPr lang="sv-SE" sz="2400" smtClean="0"/>
              <a:t>Redovisa vid vilken ålder undersökning görs</a:t>
            </a:r>
          </a:p>
          <a:p>
            <a:pPr eaLnBrk="1" hangingPunct="1"/>
            <a:r>
              <a:rPr lang="sv-SE" sz="2400" smtClean="0"/>
              <a:t>Vid vilken ålder diagnosticeras PRA hos rasen?</a:t>
            </a:r>
          </a:p>
          <a:p>
            <a:pPr eaLnBrk="1" hangingPunct="1"/>
            <a:r>
              <a:rPr lang="sv-SE" sz="2400" smtClean="0"/>
              <a:t>Redovisa registreringssiffrorna för rasen över tid</a:t>
            </a:r>
          </a:p>
          <a:p>
            <a:pPr eaLnBrk="1" hangingPunct="1"/>
            <a:r>
              <a:rPr lang="sv-SE" sz="2400" smtClean="0"/>
              <a:t>Redovisa inavelsgraden för hela rasen över tid</a:t>
            </a:r>
          </a:p>
          <a:p>
            <a:pPr eaLnBrk="1" hangingPunct="1"/>
            <a:r>
              <a:rPr lang="sv-SE" sz="2400" smtClean="0"/>
              <a:t>Ev. titta på inavelsgraden hos de PRA-drabbade individerna</a:t>
            </a:r>
          </a:p>
          <a:p>
            <a:pPr eaLnBrk="1" hangingPunct="1"/>
            <a:r>
              <a:rPr lang="sv-SE" sz="2400" smtClean="0"/>
              <a:t>Redovisa ev. andra ögondiagnoser av betydelse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18433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Viktiga frågeställningar</a:t>
            </a:r>
          </a:p>
        </p:txBody>
      </p:sp>
      <p:sp>
        <p:nvSpPr>
          <p:cNvPr id="1843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Hur allvarligt är problemet/sjukdomen?</a:t>
            </a:r>
          </a:p>
          <a:p>
            <a:pPr lvl="1" eaLnBrk="1" hangingPunct="1"/>
            <a:r>
              <a:rPr lang="sv-SE" smtClean="0"/>
              <a:t>För individen och ägaren</a:t>
            </a:r>
          </a:p>
          <a:p>
            <a:pPr lvl="1" eaLnBrk="1" hangingPunct="1"/>
            <a:r>
              <a:rPr lang="sv-SE" smtClean="0"/>
              <a:t>För rasen i förhållande till population och ev. andra sjukdomar.(Jfr. t ex Breed Profile)</a:t>
            </a:r>
          </a:p>
          <a:p>
            <a:pPr eaLnBrk="1" hangingPunct="1"/>
            <a:r>
              <a:rPr lang="sv-SE" smtClean="0"/>
              <a:t>Vad vet vi om ev. olika PRA-former hos rasen?</a:t>
            </a:r>
          </a:p>
          <a:p>
            <a:pPr eaLnBrk="1" hangingPunct="1"/>
            <a:r>
              <a:rPr lang="sv-SE" smtClean="0"/>
              <a:t>Finns gentest för någon PRA-form hos rasen?</a:t>
            </a:r>
          </a:p>
          <a:p>
            <a:pPr eaLnBrk="1" hangingPunct="1">
              <a:buFont typeface="Arial" charset="0"/>
              <a:buNone/>
            </a:pP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19457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Utvärdering av PRA-program</a:t>
            </a:r>
          </a:p>
        </p:txBody>
      </p:sp>
      <p:sp>
        <p:nvSpPr>
          <p:cNvPr id="1945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Är underlaget för värderingen baserat på systematisk undersökning av många djur eller bara enstaka ”upptäckta” fall?</a:t>
            </a:r>
          </a:p>
          <a:p>
            <a:pPr eaLnBrk="1" hangingPunct="1"/>
            <a:r>
              <a:rPr lang="sv-SE" smtClean="0"/>
              <a:t>Har vi uppgifter om tillräckligt många djur för att kunna dra några säkra slutsatser?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20481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Utvärdering PRA-program</a:t>
            </a:r>
          </a:p>
        </p:txBody>
      </p:sp>
      <p:sp>
        <p:nvSpPr>
          <p:cNvPr id="2048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Ögonlyses hundarna i ”rätt ålder” för att hitta sjuka djur?</a:t>
            </a:r>
          </a:p>
          <a:p>
            <a:pPr eaLnBrk="1" hangingPunct="1"/>
            <a:r>
              <a:rPr lang="sv-SE" smtClean="0"/>
              <a:t>Undersöks tillräckligt stor del av populationen?</a:t>
            </a:r>
          </a:p>
          <a:p>
            <a:pPr eaLnBrk="1" hangingPunct="1"/>
            <a:r>
              <a:rPr lang="sv-SE" smtClean="0"/>
              <a:t>Har de sjuka hundarna hittats tack vare programmet?</a:t>
            </a:r>
          </a:p>
          <a:p>
            <a:pPr eaLnBrk="1" hangingPunct="1"/>
            <a:r>
              <a:rPr lang="sv-SE" smtClean="0"/>
              <a:t>Är det i huvudsak avelsdjuren som undersöks?</a:t>
            </a:r>
          </a:p>
          <a:p>
            <a:pPr eaLnBrk="1" hangingPunct="1"/>
            <a:r>
              <a:rPr lang="sv-SE" smtClean="0"/>
              <a:t>Redovisas alla PRA-drabbade hundar?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21505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Utvärdering av PRA-program</a:t>
            </a:r>
          </a:p>
        </p:txBody>
      </p:sp>
      <p:sp>
        <p:nvSpPr>
          <p:cNvPr id="2150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Har programmet påverkat avelsurvalet</a:t>
            </a:r>
          </a:p>
          <a:p>
            <a:pPr lvl="1" eaLnBrk="1" hangingPunct="1"/>
            <a:r>
              <a:rPr lang="sv-SE" sz="2400" smtClean="0"/>
              <a:t>Har stor del av populationen uteslutits?</a:t>
            </a:r>
          </a:p>
          <a:p>
            <a:pPr lvl="1" eaLnBrk="1" hangingPunct="1"/>
            <a:r>
              <a:rPr lang="sv-SE" sz="2400" smtClean="0"/>
              <a:t>Har fokus tagits från andra sjukdomar/defekter?</a:t>
            </a:r>
          </a:p>
          <a:p>
            <a:pPr lvl="1" eaLnBrk="1" hangingPunct="1"/>
            <a:r>
              <a:rPr lang="sv-SE" sz="2400" smtClean="0"/>
              <a:t>Har programmet minskat möjligheten för andra avelsframsteg funktion/exteriör/hälsa?</a:t>
            </a:r>
          </a:p>
          <a:p>
            <a:pPr lvl="1" eaLnBrk="1" hangingPunct="1"/>
            <a:r>
              <a:rPr lang="sv-SE" sz="2400" smtClean="0"/>
              <a:t>Har ögonlysningskravet påverkat huruvida alla kullar registreras?</a:t>
            </a:r>
          </a:p>
          <a:p>
            <a:pPr lvl="1" eaLnBrk="1" hangingPunct="1">
              <a:buFont typeface="Arial" charset="0"/>
              <a:buNone/>
            </a:pPr>
            <a:endParaRPr lang="sv-SE" sz="2400" smtClean="0"/>
          </a:p>
          <a:p>
            <a:pPr lvl="1" eaLnBrk="1" hangingPunct="1"/>
            <a:endParaRPr lang="sv-S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Mars 2009</a:t>
            </a:r>
          </a:p>
        </p:txBody>
      </p:sp>
      <p:pic>
        <p:nvPicPr>
          <p:cNvPr id="22529" name="Picture 7" descr="SKK logotype 4-färg för Office_fot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308725"/>
            <a:ext cx="2609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Utvärdering PRA-program</a:t>
            </a:r>
          </a:p>
        </p:txBody>
      </p:sp>
      <p:sp>
        <p:nvSpPr>
          <p:cNvPr id="2253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Fundera på tänkbara nackdelar med programmet i sin nuvarande form.</a:t>
            </a:r>
          </a:p>
          <a:p>
            <a:pPr lvl="1" eaLnBrk="1" hangingPunct="1"/>
            <a:r>
              <a:rPr lang="sv-SE" smtClean="0"/>
              <a:t>Kostnader och besvär för uppfödarna</a:t>
            </a:r>
          </a:p>
          <a:p>
            <a:pPr lvl="1" eaLnBrk="1" hangingPunct="1"/>
            <a:r>
              <a:rPr lang="sv-SE" smtClean="0"/>
              <a:t>Tar fokus från viktigare bekymmer inom rasen</a:t>
            </a:r>
          </a:p>
          <a:p>
            <a:pPr lvl="1" eaLnBrk="1" hangingPunct="1"/>
            <a:r>
              <a:rPr lang="sv-SE" smtClean="0"/>
              <a:t>Programmet är ineffektivt för att hundarna undersöks vid fel ålder</a:t>
            </a:r>
          </a:p>
          <a:p>
            <a:pPr lvl="1" eaLnBrk="1" hangingPunct="1"/>
            <a:r>
              <a:rPr lang="sv-SE" smtClean="0"/>
              <a:t>För få hundar undersöks</a:t>
            </a:r>
          </a:p>
          <a:p>
            <a:pPr lvl="1" eaLnBrk="1" hangingPunct="1"/>
            <a:r>
              <a:rPr lang="sv-SE" smtClean="0"/>
              <a:t>Så få sjuka hundar hittas att det inte påverkar avelsarbetet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564</Words>
  <Application>Microsoft Office PowerPoint</Application>
  <PresentationFormat>Bildspel på skärmen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Utvärdering av åtgärder inom ramen för SKK:s genetiska hälsoprogram</vt:lpstr>
      <vt:lpstr>Underlag för utvärdering</vt:lpstr>
      <vt:lpstr>Bakgrund och utformning</vt:lpstr>
      <vt:lpstr>Redovisning av undersökningarna</vt:lpstr>
      <vt:lpstr>Viktiga frågeställningar</vt:lpstr>
      <vt:lpstr>Utvärdering av PRA-program</vt:lpstr>
      <vt:lpstr>Utvärdering PRA-program</vt:lpstr>
      <vt:lpstr>Utvärdering av PRA-program</vt:lpstr>
      <vt:lpstr>Utvärdering PRA-program</vt:lpstr>
      <vt:lpstr>Utvärdering PRA-program</vt:lpstr>
      <vt:lpstr>Utvärdering PRA-program</vt:lpstr>
      <vt:lpstr>Efter avslutad utvärdering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Utvärdering av åtgärder inom ramen för SKK:s genetiska hälsoprogram</dc:title>
  <dc:creator> </dc:creator>
  <cp:lastModifiedBy>hesi</cp:lastModifiedBy>
  <cp:revision>21</cp:revision>
  <dcterms:created xsi:type="dcterms:W3CDTF">2009-01-14T14:31:21Z</dcterms:created>
  <dcterms:modified xsi:type="dcterms:W3CDTF">2011-09-15T15:18:17Z</dcterms:modified>
</cp:coreProperties>
</file>